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iem_gr\Desktop\&#1056;&#1072;&#1079;&#1084;&#1077;&#1097;&#1077;&#1085;&#1080;&#1077;%20&#1085;&#1072;%20&#1089;&#1072;&#1081;&#1090;&#1077;\&#1043;&#1088;&#1072;&#1092;&#1080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511966263007807E-2"/>
          <c:y val="6.3901917500309949E-2"/>
          <c:w val="0.77776450764729832"/>
          <c:h val="0.8491914746992684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externalData r:id="rId1">
    <c:autoUpdate val="1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обращений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gradFill>
                  <a:gsLst>
                    <a:gs pos="0">
                      <a:schemeClr val="tx1">
                        <a:lumMod val="10000"/>
                        <a:lumOff val="9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7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  <c:pt idx="6">
                  <c:v>2023 год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7"/>
                <c:pt idx="0">
                  <c:v>2409</c:v>
                </c:pt>
                <c:pt idx="1">
                  <c:v>2681</c:v>
                </c:pt>
                <c:pt idx="2">
                  <c:v>2395</c:v>
                </c:pt>
                <c:pt idx="3">
                  <c:v>2717</c:v>
                </c:pt>
                <c:pt idx="4">
                  <c:v>2949</c:v>
                </c:pt>
                <c:pt idx="5">
                  <c:v>2813</c:v>
                </c:pt>
                <c:pt idx="6">
                  <c:v>3036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gapDepth val="0"/>
        <c:shape val="cylinder"/>
        <c:axId val="112446464"/>
        <c:axId val="114819840"/>
        <c:axId val="0"/>
      </c:bar3DChart>
      <c:catAx>
        <c:axId val="112446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4819840"/>
        <c:crosses val="autoZero"/>
        <c:auto val="1"/>
        <c:lblAlgn val="ctr"/>
        <c:lblOffset val="100"/>
        <c:noMultiLvlLbl val="0"/>
      </c:catAx>
      <c:valAx>
        <c:axId val="114819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2446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microsoft.com/office/2007/relationships/hdphoto" Target="../media/hdphoto1.wdp"/><Relationship Id="rId1" Type="http://schemas.openxmlformats.org/officeDocument/2006/relationships/image" Target="../media/image2.jpeg"/><Relationship Id="rId4" Type="http://schemas.openxmlformats.org/officeDocument/2006/relationships/image" Target="../media/image4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0.00833</cdr:x>
      <cdr:y>0.65946</cdr:y>
    </cdr:from>
    <cdr:to>
      <cdr:x>0.36667</cdr:x>
      <cdr:y>1</cdr:y>
    </cdr:to>
    <cdr:pic>
      <cdr:nvPicPr>
        <cdr:cNvPr id="3" name="Рисунок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sharpenSoften amount="-50000"/>
                  </a14:imgEffect>
                  <a14:imgEffect>
                    <a14:brightnessContrast bright="12000"/>
                  </a14:imgEffect>
                </a14:imgLayer>
              </a14:imgProps>
            </a:ex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71978" y="3751425"/>
          <a:ext cx="3096373" cy="193720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0.71667</cdr:x>
      <cdr:y>0.64557</cdr:y>
    </cdr:from>
    <cdr:to>
      <cdr:x>0.96667</cdr:x>
      <cdr:y>0.92931</cdr:y>
    </cdr:to>
    <cdr:pic>
      <cdr:nvPicPr>
        <cdr:cNvPr id="4" name="Рисунок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192688" y="3672408"/>
          <a:ext cx="2160240" cy="161409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0.23333</cdr:x>
      <cdr:y>0.24079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395536" y="-998387"/>
          <a:ext cx="2016195" cy="1369766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B2DFBA-3290-42A9-919A-A6168CD45854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146027"/>
              </p:ext>
            </p:extLst>
          </p:nvPr>
        </p:nvGraphicFramePr>
        <p:xfrm>
          <a:off x="395536" y="998387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Количество письменных обращений поступивших </a:t>
            </a:r>
            <a:r>
              <a:rPr lang="ru-RU" b="1" dirty="0"/>
              <a:t>в приемную граждан </a:t>
            </a:r>
            <a:r>
              <a:rPr lang="ru-RU" b="1" dirty="0" smtClean="0"/>
              <a:t>администрации </a:t>
            </a:r>
            <a:r>
              <a:rPr lang="ru-RU" b="1" dirty="0"/>
              <a:t>Находкинского городского </a:t>
            </a:r>
            <a:r>
              <a:rPr lang="ru-RU" b="1" dirty="0" smtClean="0"/>
              <a:t>округа</a:t>
            </a:r>
            <a:endParaRPr lang="ru-RU" b="1" u="sng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171065"/>
              </p:ext>
            </p:extLst>
          </p:nvPr>
        </p:nvGraphicFramePr>
        <p:xfrm>
          <a:off x="251520" y="1268760"/>
          <a:ext cx="85689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2346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230</TotalTime>
  <Words>13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Ясность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Приемная граждан</dc:creator>
  <cp:lastModifiedBy>Приемная граждан</cp:lastModifiedBy>
  <cp:revision>14</cp:revision>
  <dcterms:created xsi:type="dcterms:W3CDTF">2022-12-01T04:44:57Z</dcterms:created>
  <dcterms:modified xsi:type="dcterms:W3CDTF">2024-01-30T01:57:19Z</dcterms:modified>
</cp:coreProperties>
</file>